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92"/>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46" r:id="rId78"/>
    <p:sldId id="443" r:id="rId79"/>
    <p:sldId id="453" r:id="rId80"/>
    <p:sldId id="450" r:id="rId81"/>
    <p:sldId id="451" r:id="rId82"/>
    <p:sldId id="448" r:id="rId83"/>
    <p:sldId id="452" r:id="rId84"/>
    <p:sldId id="454" r:id="rId85"/>
    <p:sldId id="449" r:id="rId86"/>
    <p:sldId id="340" r:id="rId87"/>
    <p:sldId id="375" r:id="rId88"/>
    <p:sldId id="456" r:id="rId89"/>
    <p:sldId id="374" r:id="rId90"/>
    <p:sldId id="463" r:id="rId91"/>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theme" Target="theme/theme1.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microsoft.com/office/2015/10/relationships/revisionInfo" Target="revisionInfo.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presProps" Target="presProps.xml"/></Relationships>
</file>

<file path=ppt/media/image1.jpeg>
</file>

<file path=ppt/media/image10.pn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11/23/2023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r>
              <a:rPr lang="nl-BE" sz="1100" dirty="0"/>
              <a:t>Een personeelslid vindt met de naam “</a:t>
            </a:r>
            <a:r>
              <a:rPr lang="nl-BE" sz="1100" dirty="0" err="1"/>
              <a:t>Sahra</a:t>
            </a:r>
            <a:r>
              <a:rPr lang="nl-BE" sz="1100" dirty="0"/>
              <a:t> </a:t>
            </a:r>
            <a:r>
              <a:rPr lang="nl-BE" sz="1100" dirty="0" err="1"/>
              <a:t>Lindner</a:t>
            </a:r>
            <a:r>
              <a:rPr lang="nl-BE" sz="1100" dirty="0"/>
              <a:t>”</a:t>
            </a:r>
          </a:p>
          <a:p>
            <a:pPr lvl="2"/>
            <a:r>
              <a:rPr lang="nl-BE" sz="1100" dirty="0"/>
              <a:t>De vroegste vlucht vindt in de lijst met vluchten</a:t>
            </a:r>
          </a:p>
          <a:p>
            <a:pPr lvl="2"/>
            <a:r>
              <a:rPr lang="nl-BE" sz="1100" dirty="0"/>
              <a:t>Mij vertelt welke de mogelijke bestemmingen zijn als ik vertrek vanuit Berlijn, liefst in alfabetische volgorde</a:t>
            </a:r>
          </a:p>
          <a:p>
            <a:pPr lvl="2"/>
            <a:r>
              <a:rPr lang="nl-BE" sz="1100" dirty="0"/>
              <a:t>Het aantal personeelsleden in dienst.</a:t>
            </a:r>
          </a:p>
          <a:p>
            <a:pPr lvl="2"/>
            <a:r>
              <a:rPr lang="nl-BE" sz="1100" dirty="0"/>
              <a:t>Een lijst van alle verschillende voornamen van de personen die bij ons in dienst zijn weergeeft</a:t>
            </a:r>
          </a:p>
          <a:p>
            <a:pPr lvl="2"/>
            <a:r>
              <a:rPr lang="nl-BE" sz="1100" dirty="0"/>
              <a:t>het aantal verschillende voornamen die voorkomen in onze personeelslijst telt.</a:t>
            </a:r>
          </a:p>
          <a:p>
            <a:pPr lvl="2"/>
            <a:r>
              <a:rPr lang="nl-BE" sz="1100" dirty="0"/>
              <a:t>Van alle personeelsleden die geboren zijn na 1980</a:t>
            </a:r>
          </a:p>
          <a:p>
            <a:pPr lvl="2"/>
            <a:r>
              <a:rPr lang="nl-BE" sz="1100" dirty="0"/>
              <a:t>De namen van alle personeelsleden waarvan de achternaam begint met een s en eindigt op een r weergeeft.  Ik wel enkel de volledige naam weten in een kolom die de titel ‘Naam’ krijgt.</a:t>
            </a:r>
          </a:p>
          <a:p>
            <a:pPr lvl="2"/>
            <a:r>
              <a:rPr lang="nl-BE" sz="1100" dirty="0"/>
              <a:t>Paginering toepast op de lijst met vluchten en waarbij we steeds de vluchten in groepjes van 10 kunnen laten zien. In het voorbeeld zit je op pagina 3 van de site.</a:t>
            </a:r>
          </a:p>
          <a:p>
            <a:pPr lvl="2"/>
            <a:r>
              <a:rPr lang="nl-BE" sz="1100" dirty="0"/>
              <a:t>Die een lijst van personeelsleden geeft die de pensioengerechtigde leeftijd hebben bereikt. In onze maatschappij is dit 60 jaar of ouder.</a:t>
            </a:r>
          </a:p>
          <a:p>
            <a:pPr lvl="2"/>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update query die:</a:t>
            </a:r>
          </a:p>
          <a:p>
            <a:pPr lvl="2"/>
            <a:r>
              <a:rPr lang="nl-BE" sz="1000" dirty="0"/>
              <a:t>Van alle vluchten </a:t>
            </a:r>
            <a:r>
              <a:rPr lang="nl-BE" sz="1000" dirty="0" err="1"/>
              <a:t>NonSmokingFligts</a:t>
            </a:r>
            <a:r>
              <a:rPr lang="nl-BE" sz="1000" dirty="0"/>
              <a:t> maakt</a:t>
            </a:r>
          </a:p>
          <a:p>
            <a:pPr lvl="2"/>
            <a:r>
              <a:rPr lang="nl-BE" sz="1000" dirty="0"/>
              <a:t>In alle Memovelden die geen waarde bevatten, de tekst ‘</a:t>
            </a:r>
            <a:r>
              <a:rPr lang="en-US" sz="1000" dirty="0"/>
              <a:t>Nothing to report</a:t>
            </a:r>
            <a:r>
              <a:rPr lang="nl-BE" sz="1000" dirty="0"/>
              <a:t>’ toevoegt.</a:t>
            </a:r>
          </a:p>
          <a:p>
            <a:pPr lvl="2"/>
            <a:r>
              <a:rPr lang="nl-BE" sz="1100" dirty="0"/>
              <a:t>5 jaar en 9 maand toevoegt aan alle vluchtdata binnen de flight </a:t>
            </a:r>
            <a:r>
              <a:rPr lang="nl-BE" sz="1100" dirty="0" err="1"/>
              <a:t>table</a:t>
            </a:r>
            <a:endParaRPr lang="nl-BE" sz="1100" dirty="0"/>
          </a:p>
          <a:p>
            <a:pPr lvl="2"/>
            <a:r>
              <a:rPr lang="nl-BE" sz="1100" dirty="0"/>
              <a:t>Geef </a:t>
            </a:r>
            <a:r>
              <a:rPr lang="nl-BE" sz="1100" dirty="0" err="1"/>
              <a:t>Sahra</a:t>
            </a:r>
            <a:r>
              <a:rPr lang="nl-BE" sz="1100" dirty="0"/>
              <a:t> </a:t>
            </a:r>
            <a:r>
              <a:rPr lang="nl-BE" sz="1100" dirty="0" err="1"/>
              <a:t>Lindner</a:t>
            </a:r>
            <a:r>
              <a:rPr lang="nl-BE" sz="1100" dirty="0"/>
              <a:t> de Pilot </a:t>
            </a:r>
            <a:r>
              <a:rPr lang="nl-BE" sz="1100" dirty="0" err="1"/>
              <a:t>license</a:t>
            </a:r>
            <a:r>
              <a:rPr lang="nl-BE" sz="1100" dirty="0"/>
              <a:t> van het type </a:t>
            </a:r>
            <a:r>
              <a:rPr lang="nl-BE" sz="1100"/>
              <a:t>‘Junior’</a:t>
            </a:r>
            <a:endParaRPr lang="nl-BE" sz="1100" dirty="0"/>
          </a:p>
          <a:p>
            <a:pPr lvl="2"/>
            <a:r>
              <a:rPr lang="nl-BE" sz="1100" dirty="0"/>
              <a:t>Een script die Max Müller met ID 3401 de </a:t>
            </a:r>
            <a:r>
              <a:rPr lang="nl-BE" sz="1100" dirty="0" err="1"/>
              <a:t>superviser</a:t>
            </a:r>
            <a:r>
              <a:rPr lang="nl-BE" sz="1100" dirty="0"/>
              <a:t> maakt van iedereen die geen ‘</a:t>
            </a:r>
            <a:r>
              <a:rPr lang="nl-BE" sz="1100" dirty="0" err="1"/>
              <a:t>FlightInstructor</a:t>
            </a:r>
            <a:r>
              <a:rPr lang="nl-BE" sz="1100" dirty="0"/>
              <a:t>’ is.</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719</TotalTime>
  <Words>10049</Words>
  <Application>Microsoft Office PowerPoint</Application>
  <PresentationFormat>Widescreen</PresentationFormat>
  <Paragraphs>1230</Paragraphs>
  <Slides>88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88</vt:i4>
      </vt:variant>
    </vt:vector>
  </HeadingPairs>
  <TitlesOfParts>
    <vt:vector size="93"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68</cp:revision>
  <dcterms:created xsi:type="dcterms:W3CDTF">2020-06-11T13:52:31Z</dcterms:created>
  <dcterms:modified xsi:type="dcterms:W3CDTF">2023-11-23T17:08:42Z</dcterms:modified>
</cp:coreProperties>
</file>